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1" r:id="rId2"/>
  </p:sldMasterIdLst>
  <p:notesMasterIdLst>
    <p:notesMasterId r:id="rId4"/>
  </p:notesMasterIdLst>
  <p:handoutMasterIdLst>
    <p:handoutMasterId r:id="rId5"/>
  </p:handoutMasterIdLst>
  <p:sldIdLst>
    <p:sldId id="28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070D336E-C44A-4706-8737-B15E41281F57}">
          <p14:sldIdLst/>
        </p14:section>
        <p14:section name="Agenda Slide" id="{2D96955C-3DEB-422B-88C9-DB6844E88B38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D9D9D9"/>
    <a:srgbClr val="7F7F7F"/>
    <a:srgbClr val="3B3838"/>
    <a:srgbClr val="359CD5"/>
    <a:srgbClr val="162A54"/>
    <a:srgbClr val="3C72B1"/>
    <a:srgbClr val="1C67B3"/>
    <a:srgbClr val="000000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3"/>
  </p:normalViewPr>
  <p:slideViewPr>
    <p:cSldViewPr snapToGrid="0">
      <p:cViewPr varScale="1">
        <p:scale>
          <a:sx n="106" d="100"/>
          <a:sy n="106" d="100"/>
        </p:scale>
        <p:origin x="366" y="108"/>
      </p:cViewPr>
      <p:guideLst>
        <p:guide pos="3840"/>
        <p:guide orient="horz" pos="37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9" d="100"/>
          <a:sy n="159" d="100"/>
        </p:scale>
        <p:origin x="1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666C5-8665-422F-B21F-996F6BA85839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AAB1-C299-4A6A-9ABB-7BB71A9454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415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18D52-540D-4EAC-82C8-E68005184704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92BD1-7B41-48D4-B5B4-00A467BC40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92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96F3D3-48FC-4F17-8868-A260A639122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23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Gaint phot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36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555" y="2501339"/>
            <a:ext cx="2703285" cy="20313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800" spc="200" dirty="0" smtClean="0"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-450850">
              <a:buNone/>
              <a:tabLst/>
              <a:defRPr lang="en-US" sz="800" kern="1200" spc="200" dirty="0" smtClean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</a:lstStyle>
          <a:p>
            <a:pPr marL="0" lvl="0">
              <a:spcBef>
                <a:spcPts val="800"/>
              </a:spcBef>
            </a:pPr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61716" y="2840538"/>
            <a:ext cx="2757877" cy="3598215"/>
          </a:xfrm>
        </p:spPr>
        <p:txBody>
          <a:bodyPr>
            <a:noAutofit/>
          </a:bodyPr>
          <a:lstStyle>
            <a:lvl1pPr>
              <a:defRPr lang="en-US" sz="3600" spc="10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>
              <a:lnSpc>
                <a:spcPts val="3800"/>
              </a:lnSpc>
            </a:pPr>
            <a:r>
              <a:rPr lang="en-US"/>
              <a:t>CLICK </a:t>
            </a:r>
            <a:br>
              <a:rPr lang="en-US"/>
            </a:br>
            <a:r>
              <a:rPr lang="en-US"/>
              <a:t>TO</a:t>
            </a:r>
            <a:br>
              <a:rPr lang="en-US"/>
            </a:br>
            <a:r>
              <a:rPr lang="en-US"/>
              <a:t>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72175" y="1786438"/>
            <a:ext cx="7697310" cy="4358640"/>
          </a:xfrm>
        </p:spPr>
        <p:txBody>
          <a:bodyPr vert="horz" lIns="91440" tIns="45720" rIns="91440" bIns="45720" numCol="2" spcCol="457200" rtlCol="0">
            <a:noAutofit/>
          </a:bodyPr>
          <a:lstStyle>
            <a:lvl1pPr>
              <a:defRPr lang="en-US" sz="1100" smtClean="0"/>
            </a:lvl1pPr>
          </a:lstStyle>
          <a:p>
            <a:r>
              <a:rPr lang="en-US" dirty="0"/>
              <a:t>Click to edit Master text styles this is two columns.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71913" y="1301750"/>
            <a:ext cx="5140325" cy="372067"/>
          </a:xfrm>
        </p:spPr>
        <p:txBody>
          <a:bodyPr vert="horz" lIns="91440" tIns="45720" rIns="91440" bIns="45720" numCol="1" spcCol="360000" rtlCol="0">
            <a:noAutofit/>
          </a:bodyPr>
          <a:lstStyle>
            <a:lvl1pPr>
              <a:buFontTx/>
              <a:buNone/>
              <a:defRPr lang="en-US" sz="1100" b="1" smtClean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lang="en-US" smtClean="0">
                <a:latin typeface="+mn-lt"/>
                <a:ea typeface="+mn-ea"/>
                <a:cs typeface="+mn-cs"/>
              </a:defRPr>
            </a:lvl2pPr>
            <a:lvl3pPr>
              <a:defRPr lang="en-US" smtClean="0">
                <a:latin typeface="+mn-lt"/>
                <a:ea typeface="+mn-ea"/>
                <a:cs typeface="+mn-cs"/>
              </a:defRPr>
            </a:lvl3pPr>
            <a:lvl4pPr>
              <a:defRPr lang="en-US" smtClean="0">
                <a:latin typeface="+mn-lt"/>
                <a:ea typeface="+mn-ea"/>
                <a:cs typeface="+mn-cs"/>
              </a:defRPr>
            </a:lvl4pPr>
            <a:lvl5pPr>
              <a:defRPr lang="en-US"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1800"/>
              </a:lnSpc>
              <a:buNone/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slide 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555" y="2501339"/>
            <a:ext cx="2703285" cy="20313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800" spc="200" dirty="0" smtClean="0"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-450850">
              <a:buNone/>
              <a:tabLst/>
              <a:defRPr lang="en-US" sz="800" kern="1200" spc="200" dirty="0" smtClean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</a:lstStyle>
          <a:p>
            <a:pPr marL="0" lvl="0">
              <a:spcBef>
                <a:spcPts val="800"/>
              </a:spcBef>
            </a:pPr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61716" y="2840538"/>
            <a:ext cx="2757877" cy="3598215"/>
          </a:xfrm>
        </p:spPr>
        <p:txBody>
          <a:bodyPr>
            <a:noAutofit/>
          </a:bodyPr>
          <a:lstStyle>
            <a:lvl1pPr>
              <a:defRPr lang="en-US" sz="3600" spc="10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>
              <a:lnSpc>
                <a:spcPts val="3800"/>
              </a:lnSpc>
            </a:pPr>
            <a:r>
              <a:rPr lang="en-US"/>
              <a:t>CLICK </a:t>
            </a:r>
            <a:br>
              <a:rPr lang="en-US"/>
            </a:br>
            <a:r>
              <a:rPr lang="en-US"/>
              <a:t>TO</a:t>
            </a:r>
            <a:br>
              <a:rPr lang="en-US"/>
            </a:br>
            <a:r>
              <a:rPr lang="en-US"/>
              <a:t>EDIT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72175" y="1786438"/>
            <a:ext cx="7697310" cy="4358640"/>
          </a:xfrm>
        </p:spPr>
        <p:txBody>
          <a:bodyPr vert="horz" lIns="91440" tIns="45720" rIns="91440" bIns="45720" numCol="3" spcCol="274320" rtlCol="0">
            <a:noAutofit/>
          </a:bodyPr>
          <a:lstStyle>
            <a:lvl1pPr marL="0" indent="0">
              <a:buNone/>
              <a:defRPr lang="en-US" sz="1100" smtClean="0"/>
            </a:lvl1pPr>
          </a:lstStyle>
          <a:p>
            <a:r>
              <a:rPr lang="en-US" dirty="0"/>
              <a:t>Click to edit Master text styles this is Three columns. </a:t>
            </a:r>
          </a:p>
        </p:txBody>
      </p:sp>
      <p:cxnSp>
        <p:nvCxnSpPr>
          <p:cNvPr id="11" name="Прямая соединительная линия 4"/>
          <p:cNvCxnSpPr/>
          <p:nvPr userDrawn="1"/>
        </p:nvCxnSpPr>
        <p:spPr>
          <a:xfrm>
            <a:off x="-50557" y="3057882"/>
            <a:ext cx="9164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71913" y="1301750"/>
            <a:ext cx="5140325" cy="372067"/>
          </a:xfrm>
        </p:spPr>
        <p:txBody>
          <a:bodyPr vert="horz" lIns="91440" tIns="45720" rIns="91440" bIns="45720" numCol="1" spcCol="360000" rtlCol="0">
            <a:noAutofit/>
          </a:bodyPr>
          <a:lstStyle>
            <a:lvl1pPr>
              <a:buFontTx/>
              <a:buNone/>
              <a:defRPr lang="en-US" sz="1100" b="1" smtClean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lang="en-US" smtClean="0">
                <a:latin typeface="+mn-lt"/>
                <a:ea typeface="+mn-ea"/>
                <a:cs typeface="+mn-cs"/>
              </a:defRPr>
            </a:lvl2pPr>
            <a:lvl3pPr>
              <a:defRPr lang="en-US" smtClean="0">
                <a:latin typeface="+mn-lt"/>
                <a:ea typeface="+mn-ea"/>
                <a:cs typeface="+mn-cs"/>
              </a:defRPr>
            </a:lvl3pPr>
            <a:lvl4pPr>
              <a:defRPr lang="en-US" smtClean="0">
                <a:latin typeface="+mn-lt"/>
                <a:ea typeface="+mn-ea"/>
                <a:cs typeface="+mn-cs"/>
              </a:defRPr>
            </a:lvl4pPr>
            <a:lvl5pPr>
              <a:defRPr lang="en-US"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1800"/>
              </a:lnSpc>
              <a:buNone/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6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One Big Picture on B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0"/>
          </p:nvPr>
        </p:nvSpPr>
        <p:spPr>
          <a:xfrm>
            <a:off x="342900" y="304800"/>
            <a:ext cx="11506200" cy="6248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00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8"/>
          <p:cNvSpPr>
            <a:spLocks noGrp="1"/>
          </p:cNvSpPr>
          <p:nvPr>
            <p:ph type="pic" sz="quarter" idx="10"/>
          </p:nvPr>
        </p:nvSpPr>
        <p:spPr>
          <a:xfrm>
            <a:off x="1" y="1372101"/>
            <a:ext cx="5156200" cy="35608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785310" y="4091155"/>
            <a:ext cx="1949450" cy="2058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2"/>
          </p:nvPr>
        </p:nvSpPr>
        <p:spPr>
          <a:xfrm>
            <a:off x="9055268" y="4091154"/>
            <a:ext cx="1949450" cy="20589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 text w/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8"/>
          <p:cNvSpPr>
            <a:spLocks noGrp="1"/>
          </p:cNvSpPr>
          <p:nvPr>
            <p:ph type="pic" sz="quarter" idx="10"/>
          </p:nvPr>
        </p:nvSpPr>
        <p:spPr>
          <a:xfrm>
            <a:off x="1" y="1372101"/>
            <a:ext cx="5156200" cy="35608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785310" y="4091155"/>
            <a:ext cx="1949450" cy="2058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2"/>
          </p:nvPr>
        </p:nvSpPr>
        <p:spPr>
          <a:xfrm>
            <a:off x="9055268" y="4091154"/>
            <a:ext cx="1949450" cy="20589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0160" y="1280160"/>
            <a:ext cx="5267960" cy="3730752"/>
          </a:xfrm>
          <a:custGeom>
            <a:avLst/>
            <a:gdLst>
              <a:gd name="connsiteX0" fmla="*/ 0 w 6278880"/>
              <a:gd name="connsiteY0" fmla="*/ 0 h 4135120"/>
              <a:gd name="connsiteX1" fmla="*/ 6278880 w 6278880"/>
              <a:gd name="connsiteY1" fmla="*/ 0 h 4135120"/>
              <a:gd name="connsiteX2" fmla="*/ 6278880 w 6278880"/>
              <a:gd name="connsiteY2" fmla="*/ 4135120 h 4135120"/>
              <a:gd name="connsiteX3" fmla="*/ 0 w 6278880"/>
              <a:gd name="connsiteY3" fmla="*/ 4135120 h 413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880" h="4135120">
                <a:moveTo>
                  <a:pt x="0" y="0"/>
                </a:moveTo>
                <a:lnTo>
                  <a:pt x="6278880" y="0"/>
                </a:lnTo>
                <a:lnTo>
                  <a:pt x="6278880" y="4135120"/>
                </a:lnTo>
                <a:lnTo>
                  <a:pt x="0" y="4135120"/>
                </a:lnTo>
              </a:path>
            </a:pathLst>
          </a:cu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3"/>
          </p:nvPr>
        </p:nvSpPr>
        <p:spPr>
          <a:xfrm>
            <a:off x="6552165" y="2902111"/>
            <a:ext cx="4687887" cy="1189043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lang="en-US" sz="1100" dirty="0" smtClean="0">
                <a:solidFill>
                  <a:schemeClr val="bg1">
                    <a:lumMod val="65000"/>
                  </a:schemeClr>
                </a:solidFill>
              </a:defRPr>
            </a:lvl1pPr>
            <a:lvl2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>
              <a:lnSpc>
                <a:spcPts val="1800"/>
              </a:lnSpc>
              <a:spcBef>
                <a:spcPts val="1200"/>
              </a:spcBef>
            </a:pPr>
            <a:r>
              <a:rPr lang="en-US" dirty="0"/>
              <a:t>Click to edit Master text styles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r>
              <a:rPr lang="en-US" dirty="0"/>
              <a:t>Third level</a:t>
            </a:r>
          </a:p>
          <a:p>
            <a:pPr marL="1371600" lvl="3"/>
            <a:r>
              <a:rPr lang="en-US" dirty="0"/>
              <a:t>Fourth level</a:t>
            </a:r>
          </a:p>
          <a:p>
            <a:pPr marL="1828800"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74294" y="2033272"/>
            <a:ext cx="4034554" cy="737811"/>
          </a:xfrm>
        </p:spPr>
        <p:txBody>
          <a:bodyPr>
            <a:normAutofit/>
          </a:bodyPr>
          <a:lstStyle>
            <a:lvl1pPr>
              <a:defRPr lang="en-US" sz="4000" spc="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>
              <a:lnSpc>
                <a:spcPts val="3800"/>
              </a:lnSpc>
            </a:pPr>
            <a:r>
              <a:rPr lang="en-US" dirty="0"/>
              <a:t>TITLE SECOND 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451883" y="1456323"/>
            <a:ext cx="4752975" cy="37805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800" spc="200" dirty="0" smtClean="0"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-450850">
              <a:buNone/>
              <a:tabLst/>
              <a:defRPr lang="en-US" sz="800" kern="1200" spc="200" dirty="0" smtClean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</a:lstStyle>
          <a:p>
            <a:pPr marL="0" lvl="0">
              <a:spcBef>
                <a:spcPts val="800"/>
              </a:spcBef>
            </a:pPr>
            <a:r>
              <a:rPr lang="en-US" dirty="0"/>
              <a:t>CLICK TO EDIT MASTER TEXT STYLES</a:t>
            </a:r>
          </a:p>
          <a:p>
            <a:pPr marL="457200"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38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1"/>
          <p:cNvSpPr>
            <a:spLocks noGrp="1"/>
          </p:cNvSpPr>
          <p:nvPr>
            <p:ph type="pic" sz="quarter" idx="11"/>
          </p:nvPr>
        </p:nvSpPr>
        <p:spPr>
          <a:xfrm>
            <a:off x="4204449" y="1555843"/>
            <a:ext cx="1995906" cy="40291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12"/>
          </p:nvPr>
        </p:nvSpPr>
        <p:spPr>
          <a:xfrm>
            <a:off x="6200355" y="1555843"/>
            <a:ext cx="1995906" cy="40291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11"/>
          <p:cNvSpPr>
            <a:spLocks noGrp="1"/>
          </p:cNvSpPr>
          <p:nvPr>
            <p:ph type="pic" sz="quarter" idx="13"/>
          </p:nvPr>
        </p:nvSpPr>
        <p:spPr>
          <a:xfrm>
            <a:off x="8196261" y="1555843"/>
            <a:ext cx="1995906" cy="40291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11"/>
          <p:cNvSpPr>
            <a:spLocks noGrp="1"/>
          </p:cNvSpPr>
          <p:nvPr>
            <p:ph type="pic" sz="quarter" idx="14"/>
          </p:nvPr>
        </p:nvSpPr>
        <p:spPr>
          <a:xfrm>
            <a:off x="10188239" y="1555843"/>
            <a:ext cx="1995906" cy="40291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14800" y="1444752"/>
            <a:ext cx="8077200" cy="4251960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4837" y="1444116"/>
            <a:ext cx="4752975" cy="37805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800" spc="200" dirty="0" smtClean="0"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-450850">
              <a:buNone/>
              <a:tabLst/>
              <a:defRPr lang="en-US" sz="800" kern="1200" spc="200" dirty="0" smtClean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</a:lstStyle>
          <a:p>
            <a:pPr marL="0" lvl="0">
              <a:spcBef>
                <a:spcPts val="800"/>
              </a:spcBef>
            </a:pPr>
            <a:r>
              <a:rPr lang="en-US" dirty="0"/>
              <a:t>CLICK TO EDIT MASTER TEXT STYLES</a:t>
            </a:r>
          </a:p>
          <a:p>
            <a:pPr marL="457200" lvl="1"/>
            <a:r>
              <a:rPr lang="en-US" dirty="0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5"/>
          </p:nvPr>
        </p:nvSpPr>
        <p:spPr>
          <a:xfrm>
            <a:off x="443805" y="3042024"/>
            <a:ext cx="3415274" cy="1189043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lang="en-US" sz="1100" dirty="0" smtClean="0">
                <a:solidFill>
                  <a:schemeClr val="bg1">
                    <a:lumMod val="65000"/>
                  </a:schemeClr>
                </a:solidFill>
              </a:defRPr>
            </a:lvl1pPr>
            <a:lvl2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>
              <a:lnSpc>
                <a:spcPts val="1800"/>
              </a:lnSpc>
              <a:spcBef>
                <a:spcPts val="1200"/>
              </a:spcBef>
            </a:pPr>
            <a:r>
              <a:rPr lang="en-US" dirty="0"/>
              <a:t>Click to edit Master text styles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r>
              <a:rPr lang="en-US" dirty="0"/>
              <a:t>Third level</a:t>
            </a:r>
          </a:p>
          <a:p>
            <a:pPr marL="1371600" lvl="3"/>
            <a:r>
              <a:rPr lang="en-US" dirty="0"/>
              <a:t>Fourth level</a:t>
            </a:r>
          </a:p>
          <a:p>
            <a:pPr marL="1828800" lvl="4"/>
            <a:r>
              <a:rPr lang="en-US" dirty="0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389212" y="1808142"/>
            <a:ext cx="3622940" cy="1122155"/>
          </a:xfrm>
        </p:spPr>
        <p:txBody>
          <a:bodyPr>
            <a:noAutofit/>
          </a:bodyPr>
          <a:lstStyle>
            <a:lvl1pPr>
              <a:defRPr lang="en-US" sz="3600" spc="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>
              <a:lnSpc>
                <a:spcPts val="3800"/>
              </a:lnSpc>
            </a:pPr>
            <a:r>
              <a:rPr lang="en-US"/>
              <a:t>CLICK </a:t>
            </a:r>
            <a:br>
              <a:rPr lang="en-US"/>
            </a:br>
            <a:r>
              <a:rPr lang="en-US"/>
              <a:t>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0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3 Big Pictur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991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90488" y="1143000"/>
            <a:ext cx="4687887" cy="1189043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lang="en-US" sz="1100" dirty="0" smtClean="0">
                <a:solidFill>
                  <a:schemeClr val="bg1">
                    <a:lumMod val="65000"/>
                  </a:schemeClr>
                </a:solidFill>
              </a:defRPr>
            </a:lvl1pPr>
            <a:lvl2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>
              <a:lnSpc>
                <a:spcPts val="1800"/>
              </a:lnSpc>
              <a:spcBef>
                <a:spcPts val="1200"/>
              </a:spcBef>
            </a:pPr>
            <a:r>
              <a:rPr lang="en-US" dirty="0"/>
              <a:t>Click to edit Master text styles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r>
              <a:rPr lang="en-US" dirty="0"/>
              <a:t>Third level</a:t>
            </a:r>
          </a:p>
          <a:p>
            <a:pPr marL="1371600" lvl="3"/>
            <a:r>
              <a:rPr lang="en-US" dirty="0"/>
              <a:t>Fourth level</a:t>
            </a:r>
          </a:p>
          <a:p>
            <a:pPr marL="1828800"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828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6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214102" y="2884827"/>
            <a:ext cx="4494508" cy="369332"/>
          </a:xfrm>
          <a:noFill/>
          <a:effectLst/>
        </p:spPr>
        <p:txBody>
          <a:bodyPr wrap="square" rtlCol="0">
            <a:spAutoFit/>
          </a:bodyPr>
          <a:lstStyle>
            <a:lvl1pPr>
              <a:defRPr lang="en-US" sz="2000" b="1" spc="150">
                <a:solidFill>
                  <a:srgbClr val="000000"/>
                </a:solidFill>
              </a:defRPr>
            </a:lvl1pPr>
          </a:lstStyle>
          <a:p>
            <a:pPr marL="0" lvl="0">
              <a:spcBef>
                <a:spcPts val="800"/>
              </a:spcBef>
            </a:pPr>
            <a:r>
              <a:rPr lang="en-US" dirty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14102" y="3278781"/>
            <a:ext cx="4021138" cy="313932"/>
          </a:xfrm>
          <a:noFill/>
          <a:effectLst/>
        </p:spPr>
        <p:txBody>
          <a:bodyPr wrap="square" rtlCol="0">
            <a:spAutoFit/>
          </a:bodyPr>
          <a:lstStyle>
            <a:lvl1pPr marL="0" indent="0">
              <a:buNone/>
              <a:defRPr lang="en-US" sz="1600" spc="300" smtClean="0">
                <a:solidFill>
                  <a:schemeClr val="bg1">
                    <a:lumMod val="50000"/>
                  </a:schemeClr>
                </a:solidFill>
              </a:defRPr>
            </a:lvl1pPr>
            <a:lvl2pPr marL="228600" indent="0">
              <a:buNone/>
              <a:defRPr lang="en-US" sz="1800" smtClean="0"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 lang="en-US" sz="1800" smtClean="0">
                <a:latin typeface="+mn-lt"/>
                <a:ea typeface="+mn-ea"/>
                <a:cs typeface="+mn-cs"/>
              </a:defRPr>
            </a:lvl3pPr>
            <a:lvl4pPr marL="1143000" indent="0">
              <a:buNone/>
              <a:defRPr lang="en-US" smtClean="0">
                <a:latin typeface="+mn-lt"/>
                <a:ea typeface="+mn-ea"/>
                <a:cs typeface="+mn-cs"/>
              </a:defRPr>
            </a:lvl4pPr>
            <a:lvl5pPr marL="1600200" indent="0">
              <a:buNone/>
              <a:defRPr lang="en-US">
                <a:latin typeface="+mn-lt"/>
                <a:ea typeface="+mn-ea"/>
                <a:cs typeface="+mn-cs"/>
              </a:defRPr>
            </a:lvl5pPr>
          </a:lstStyle>
          <a:p>
            <a:pPr marL="0" lvl="0">
              <a:spcBef>
                <a:spcPts val="800"/>
              </a:spcBef>
            </a:pPr>
            <a:r>
              <a:rPr lang="en-US" dirty="0"/>
              <a:t>CLICK TO EDIT MASTER</a:t>
            </a:r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1"/>
          </p:nvPr>
        </p:nvSpPr>
        <p:spPr>
          <a:xfrm>
            <a:off x="0" y="540288"/>
            <a:ext cx="8035871" cy="536521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37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 three mi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934326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6"/>
          <p:cNvSpPr>
            <a:spLocks noGrp="1"/>
          </p:cNvSpPr>
          <p:nvPr>
            <p:ph type="pic" sz="quarter" idx="11"/>
          </p:nvPr>
        </p:nvSpPr>
        <p:spPr>
          <a:xfrm>
            <a:off x="3934326" y="3428999"/>
            <a:ext cx="4323347" cy="34049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6"/>
          <p:cNvSpPr>
            <a:spLocks noGrp="1"/>
          </p:cNvSpPr>
          <p:nvPr>
            <p:ph type="pic" sz="quarter" idx="12"/>
          </p:nvPr>
        </p:nvSpPr>
        <p:spPr>
          <a:xfrm>
            <a:off x="8257674" y="0"/>
            <a:ext cx="3934326" cy="3429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281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5 three picy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15049" cy="68339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115048" y="3428999"/>
            <a:ext cx="3086101" cy="34049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6"/>
          <p:cNvSpPr>
            <a:spLocks noGrp="1"/>
          </p:cNvSpPr>
          <p:nvPr>
            <p:ph type="pic" sz="quarter" idx="12"/>
          </p:nvPr>
        </p:nvSpPr>
        <p:spPr>
          <a:xfrm>
            <a:off x="9201149" y="0"/>
            <a:ext cx="2990851" cy="34289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282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Bulle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8105" cy="7378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C313-E8D8-43F8-A033-A9E941B00E2A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696256"/>
            <a:ext cx="10088105" cy="438667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-228600">
              <a:buFont typeface="LucidaGrande" charset="0"/>
              <a:buChar char="-"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Font typeface="LucidaGrande" charset="0"/>
              <a:buChar char="◦"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011673"/>
            <a:ext cx="8956675" cy="4111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spc="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89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6 pictur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0"/>
          <p:cNvSpPr>
            <a:spLocks noGrp="1"/>
          </p:cNvSpPr>
          <p:nvPr>
            <p:ph type="pic" sz="quarter" idx="10"/>
          </p:nvPr>
        </p:nvSpPr>
        <p:spPr>
          <a:xfrm>
            <a:off x="1" y="904165"/>
            <a:ext cx="12191999" cy="50496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049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7 pictur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3280611" y="613610"/>
            <a:ext cx="5630778" cy="5630780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628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8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0"/>
          <p:cNvSpPr>
            <a:spLocks noGrp="1"/>
          </p:cNvSpPr>
          <p:nvPr>
            <p:ph type="pic" sz="quarter" idx="10"/>
          </p:nvPr>
        </p:nvSpPr>
        <p:spPr>
          <a:xfrm>
            <a:off x="1860033" y="2211570"/>
            <a:ext cx="1871995" cy="26384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1"/>
          </p:nvPr>
        </p:nvSpPr>
        <p:spPr>
          <a:xfrm>
            <a:off x="4064516" y="2651049"/>
            <a:ext cx="1871995" cy="26384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2"/>
          </p:nvPr>
        </p:nvSpPr>
        <p:spPr>
          <a:xfrm>
            <a:off x="6333461" y="2211570"/>
            <a:ext cx="1871995" cy="26384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3"/>
          </p:nvPr>
        </p:nvSpPr>
        <p:spPr>
          <a:xfrm>
            <a:off x="8537944" y="2651049"/>
            <a:ext cx="1871995" cy="26384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192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9 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83443" y="1742310"/>
            <a:ext cx="3009014" cy="17224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092456" y="1742309"/>
            <a:ext cx="6099544" cy="17224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10"/>
          <p:cNvSpPr>
            <a:spLocks noGrp="1"/>
          </p:cNvSpPr>
          <p:nvPr>
            <p:ph type="pic" sz="quarter" idx="14"/>
          </p:nvPr>
        </p:nvSpPr>
        <p:spPr>
          <a:xfrm>
            <a:off x="0" y="3464787"/>
            <a:ext cx="3083442" cy="17224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Рисунок 10"/>
          <p:cNvSpPr>
            <a:spLocks noGrp="1"/>
          </p:cNvSpPr>
          <p:nvPr>
            <p:ph type="pic" sz="quarter" idx="15"/>
          </p:nvPr>
        </p:nvSpPr>
        <p:spPr>
          <a:xfrm>
            <a:off x="3083443" y="3464786"/>
            <a:ext cx="3009012" cy="17224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10"/>
          <p:cNvSpPr>
            <a:spLocks noGrp="1"/>
          </p:cNvSpPr>
          <p:nvPr>
            <p:ph type="pic" sz="quarter" idx="16"/>
          </p:nvPr>
        </p:nvSpPr>
        <p:spPr>
          <a:xfrm>
            <a:off x="6092455" y="3464786"/>
            <a:ext cx="3009012" cy="17224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3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10 small skinn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0"/>
          <p:cNvSpPr>
            <a:spLocks noGrp="1"/>
          </p:cNvSpPr>
          <p:nvPr>
            <p:ph type="pic" sz="quarter" idx="10"/>
          </p:nvPr>
        </p:nvSpPr>
        <p:spPr>
          <a:xfrm>
            <a:off x="1609474" y="1380123"/>
            <a:ext cx="8973051" cy="20764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5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11 big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9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513428" y="6411265"/>
            <a:ext cx="214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8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Marriott International, Inc.</a:t>
            </a:r>
            <a:endParaRPr lang="ru-RU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20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 11 big pic bl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49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513428" y="6411265"/>
            <a:ext cx="214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8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Marriott International, Inc.</a:t>
            </a:r>
            <a:endParaRPr lang="ru-RU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139696" y="2020824"/>
            <a:ext cx="2179581" cy="43179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100" b="1" spc="300" baseline="0" dirty="0" smtClean="0">
                <a:solidFill>
                  <a:schemeClr val="bg1"/>
                </a:solidFill>
              </a:defRPr>
            </a:lvl1pPr>
            <a:lvl2pPr>
              <a:defRPr lang="en-US" sz="1100" dirty="0" smtClean="0">
                <a:solidFill>
                  <a:schemeClr val="bg1"/>
                </a:solidFill>
              </a:defRPr>
            </a:lvl2pPr>
          </a:lstStyle>
          <a:p>
            <a:pPr marL="0" lvl="0" indent="0">
              <a:buFontTx/>
              <a:buNone/>
            </a:pPr>
            <a:r>
              <a:rPr lang="en-US" dirty="0"/>
              <a:t>BOLD ALL UPPER WITH LOOSE LEADING</a:t>
            </a:r>
          </a:p>
          <a:p>
            <a:pPr marL="6350" lvl="1" indent="0">
              <a:buFontTx/>
              <a:buNone/>
              <a:tabLst/>
            </a:pPr>
            <a:r>
              <a:rPr lang="en-US" dirty="0"/>
              <a:t>Second level  lowercase not bold</a:t>
            </a:r>
          </a:p>
        </p:txBody>
      </p:sp>
    </p:spTree>
    <p:extLst>
      <p:ext uri="{BB962C8B-B14F-4D97-AF65-F5344CB8AC3E}">
        <p14:creationId xmlns:p14="http://schemas.microsoft.com/office/powerpoint/2010/main" val="1533425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0" y="471488"/>
            <a:ext cx="4635500" cy="63865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429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009650"/>
          </a:xfrm>
          <a:prstGeom prst="rect">
            <a:avLst/>
          </a:prstGeom>
          <a:solidFill>
            <a:srgbClr val="BC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1009650"/>
            <a:ext cx="5514975" cy="5848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1"/>
          </p:nvPr>
        </p:nvSpPr>
        <p:spPr>
          <a:xfrm>
            <a:off x="5514976" y="1009650"/>
            <a:ext cx="3505200" cy="21621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2"/>
          </p:nvPr>
        </p:nvSpPr>
        <p:spPr>
          <a:xfrm>
            <a:off x="5514975" y="3171825"/>
            <a:ext cx="3505200" cy="36861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3"/>
          </p:nvPr>
        </p:nvSpPr>
        <p:spPr>
          <a:xfrm>
            <a:off x="9020175" y="1009650"/>
            <a:ext cx="3171825" cy="42037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4"/>
          </p:nvPr>
        </p:nvSpPr>
        <p:spPr>
          <a:xfrm>
            <a:off x="9020175" y="5213446"/>
            <a:ext cx="3171825" cy="164455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471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13 threes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789947" y="0"/>
            <a:ext cx="8402053" cy="6858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8039100" y="660204"/>
            <a:ext cx="2686050" cy="1771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1"/>
          </p:nvPr>
        </p:nvSpPr>
        <p:spPr>
          <a:xfrm>
            <a:off x="4410075" y="2219324"/>
            <a:ext cx="2733675" cy="2028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2"/>
          </p:nvPr>
        </p:nvSpPr>
        <p:spPr>
          <a:xfrm>
            <a:off x="8039099" y="4114800"/>
            <a:ext cx="3267075" cy="1933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3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  <p:cxnSp>
        <p:nvCxnSpPr>
          <p:cNvPr id="5" name="Прямая соединительная линия 5"/>
          <p:cNvCxnSpPr/>
          <p:nvPr userDrawn="1"/>
        </p:nvCxnSpPr>
        <p:spPr>
          <a:xfrm>
            <a:off x="5390072" y="1885642"/>
            <a:ext cx="42110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66" y="1550676"/>
            <a:ext cx="4810110" cy="737811"/>
          </a:xfrm>
        </p:spPr>
        <p:txBody>
          <a:bodyPr>
            <a:normAutofit fontScale="92500"/>
          </a:bodyPr>
          <a:lstStyle>
            <a:lvl1pPr>
              <a:defRPr lang="en-US" sz="3600" spc="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>
              <a:lnSpc>
                <a:spcPts val="3800"/>
              </a:lnSpc>
            </a:pPr>
            <a:r>
              <a:rPr lang="en-US" dirty="0"/>
              <a:t>CLICK TO EDIT HER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12664" y="2464695"/>
            <a:ext cx="4029075" cy="1054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100" kern="0"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13 threes small pictures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0"/>
          </p:nvPr>
        </p:nvSpPr>
        <p:spPr>
          <a:xfrm>
            <a:off x="8039100" y="660204"/>
            <a:ext cx="2686050" cy="1771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1"/>
          </p:nvPr>
        </p:nvSpPr>
        <p:spPr>
          <a:xfrm>
            <a:off x="4410075" y="2219324"/>
            <a:ext cx="2733675" cy="2028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8039099" y="4114800"/>
            <a:ext cx="3267075" cy="1933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9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381500" y="3667125"/>
            <a:ext cx="3390900" cy="31908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54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0" y="1457325"/>
            <a:ext cx="5219700" cy="43719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0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1"/>
          <p:cNvSpPr>
            <a:spLocks noGrp="1"/>
          </p:cNvSpPr>
          <p:nvPr>
            <p:ph type="pic" sz="quarter" idx="10"/>
          </p:nvPr>
        </p:nvSpPr>
        <p:spPr>
          <a:xfrm>
            <a:off x="1468353" y="846161"/>
            <a:ext cx="5219700" cy="537721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858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20 back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>
            <a:off x="4796589" y="3224462"/>
            <a:ext cx="7395411" cy="3633537"/>
          </a:xfrm>
          <a:custGeom>
            <a:avLst/>
            <a:gdLst>
              <a:gd name="connsiteX0" fmla="*/ 0 w 7395411"/>
              <a:gd name="connsiteY0" fmla="*/ 2879558 h 2879558"/>
              <a:gd name="connsiteX1" fmla="*/ 0 w 7395411"/>
              <a:gd name="connsiteY1" fmla="*/ 0 h 2879558"/>
              <a:gd name="connsiteX2" fmla="*/ 7395411 w 7395411"/>
              <a:gd name="connsiteY2" fmla="*/ 2879558 h 2879558"/>
              <a:gd name="connsiteX3" fmla="*/ 0 w 7395411"/>
              <a:gd name="connsiteY3" fmla="*/ 2879558 h 2879558"/>
              <a:gd name="connsiteX0" fmla="*/ 0 w 7395411"/>
              <a:gd name="connsiteY0" fmla="*/ 3392905 h 3392905"/>
              <a:gd name="connsiteX1" fmla="*/ 32085 w 7395411"/>
              <a:gd name="connsiteY1" fmla="*/ 0 h 3392905"/>
              <a:gd name="connsiteX2" fmla="*/ 7395411 w 7395411"/>
              <a:gd name="connsiteY2" fmla="*/ 3392905 h 3392905"/>
              <a:gd name="connsiteX3" fmla="*/ 0 w 7395411"/>
              <a:gd name="connsiteY3" fmla="*/ 3392905 h 3392905"/>
              <a:gd name="connsiteX0" fmla="*/ 0 w 7395411"/>
              <a:gd name="connsiteY0" fmla="*/ 3633537 h 3633537"/>
              <a:gd name="connsiteX1" fmla="*/ 32085 w 7395411"/>
              <a:gd name="connsiteY1" fmla="*/ 0 h 3633537"/>
              <a:gd name="connsiteX2" fmla="*/ 7395411 w 7395411"/>
              <a:gd name="connsiteY2" fmla="*/ 3633537 h 3633537"/>
              <a:gd name="connsiteX3" fmla="*/ 0 w 7395411"/>
              <a:gd name="connsiteY3" fmla="*/ 3633537 h 363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5411" h="3633537">
                <a:moveTo>
                  <a:pt x="0" y="3633537"/>
                </a:moveTo>
                <a:lnTo>
                  <a:pt x="32085" y="0"/>
                </a:lnTo>
                <a:lnTo>
                  <a:pt x="7395411" y="3633537"/>
                </a:lnTo>
                <a:lnTo>
                  <a:pt x="0" y="363353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0" y="1792941"/>
            <a:ext cx="4440518" cy="50650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758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4186569" y="1252035"/>
            <a:ext cx="2322512" cy="12017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1"/>
          </p:nvPr>
        </p:nvSpPr>
        <p:spPr>
          <a:xfrm>
            <a:off x="4182338" y="2764003"/>
            <a:ext cx="2322512" cy="12017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12"/>
          </p:nvPr>
        </p:nvSpPr>
        <p:spPr>
          <a:xfrm>
            <a:off x="6833936" y="1264108"/>
            <a:ext cx="2233859" cy="2701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13"/>
          </p:nvPr>
        </p:nvSpPr>
        <p:spPr>
          <a:xfrm>
            <a:off x="4182338" y="4275971"/>
            <a:ext cx="4885458" cy="15834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14"/>
          </p:nvPr>
        </p:nvSpPr>
        <p:spPr>
          <a:xfrm>
            <a:off x="9392649" y="1264108"/>
            <a:ext cx="2207815" cy="459526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083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016489" y="1264108"/>
            <a:ext cx="5583975" cy="45952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 flipH="1">
            <a:off x="1323971" y="1264107"/>
            <a:ext cx="4467228" cy="22009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6"/>
          </p:nvPr>
        </p:nvSpPr>
        <p:spPr>
          <a:xfrm flipH="1">
            <a:off x="1323971" y="3658389"/>
            <a:ext cx="4467228" cy="22009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7140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938213"/>
            <a:ext cx="5762625" cy="59197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1"/>
          </p:nvPr>
        </p:nvSpPr>
        <p:spPr>
          <a:xfrm>
            <a:off x="6027738" y="938214"/>
            <a:ext cx="2911475" cy="27314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12"/>
          <p:cNvSpPr>
            <a:spLocks noGrp="1"/>
          </p:cNvSpPr>
          <p:nvPr>
            <p:ph type="pic" sz="quarter" idx="12"/>
          </p:nvPr>
        </p:nvSpPr>
        <p:spPr>
          <a:xfrm>
            <a:off x="9204327" y="938213"/>
            <a:ext cx="2987674" cy="27314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12"/>
          <p:cNvSpPr>
            <a:spLocks noGrp="1"/>
          </p:cNvSpPr>
          <p:nvPr>
            <p:ph type="pic" sz="quarter" idx="13"/>
          </p:nvPr>
        </p:nvSpPr>
        <p:spPr>
          <a:xfrm>
            <a:off x="6027738" y="3934326"/>
            <a:ext cx="2911475" cy="29236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12"/>
          <p:cNvSpPr>
            <a:spLocks noGrp="1"/>
          </p:cNvSpPr>
          <p:nvPr>
            <p:ph type="pic" sz="quarter" idx="14"/>
          </p:nvPr>
        </p:nvSpPr>
        <p:spPr>
          <a:xfrm>
            <a:off x="9204327" y="3934325"/>
            <a:ext cx="2987674" cy="29236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785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bi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97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g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4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9968" y="2030543"/>
            <a:ext cx="5160642" cy="6054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3600" spc="10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>
              <a:lnSpc>
                <a:spcPts val="3800"/>
              </a:lnSpc>
              <a:spcBef>
                <a:spcPct val="0"/>
              </a:spcBef>
              <a:buNone/>
            </a:pPr>
            <a:r>
              <a:rPr lang="en-US" dirty="0"/>
              <a:t>FIRST LASTNAME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5991368" y="0"/>
            <a:ext cx="6200632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9968" y="2804160"/>
            <a:ext cx="4029075" cy="10541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100" kern="0"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164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597442" y="2181728"/>
            <a:ext cx="4800599" cy="29998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018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6940549" y="1309688"/>
            <a:ext cx="3232151" cy="43132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65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55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429000" y="1581150"/>
            <a:ext cx="2170113" cy="2169247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683085" y="1581150"/>
            <a:ext cx="2170113" cy="2169247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817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5791200" y="1828800"/>
            <a:ext cx="4857750" cy="5029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56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6"/>
          <p:cNvSpPr/>
          <p:nvPr userDrawn="1"/>
        </p:nvSpPr>
        <p:spPr>
          <a:xfrm>
            <a:off x="0" y="2818317"/>
            <a:ext cx="12192000" cy="4039683"/>
          </a:xfrm>
          <a:custGeom>
            <a:avLst/>
            <a:gdLst>
              <a:gd name="connsiteX0" fmla="*/ 0 w 12192000"/>
              <a:gd name="connsiteY0" fmla="*/ 0 h 4039683"/>
              <a:gd name="connsiteX1" fmla="*/ 12192000 w 12192000"/>
              <a:gd name="connsiteY1" fmla="*/ 0 h 4039683"/>
              <a:gd name="connsiteX2" fmla="*/ 12192000 w 12192000"/>
              <a:gd name="connsiteY2" fmla="*/ 4039683 h 4039683"/>
              <a:gd name="connsiteX3" fmla="*/ 0 w 12192000"/>
              <a:gd name="connsiteY3" fmla="*/ 4039683 h 4039683"/>
              <a:gd name="connsiteX4" fmla="*/ 0 w 12192000"/>
              <a:gd name="connsiteY4" fmla="*/ 0 h 4039683"/>
              <a:gd name="connsiteX0" fmla="*/ 0 w 12192000"/>
              <a:gd name="connsiteY0" fmla="*/ 0 h 4039683"/>
              <a:gd name="connsiteX1" fmla="*/ 12192000 w 12192000"/>
              <a:gd name="connsiteY1" fmla="*/ 3256548 h 4039683"/>
              <a:gd name="connsiteX2" fmla="*/ 12192000 w 12192000"/>
              <a:gd name="connsiteY2" fmla="*/ 4039683 h 4039683"/>
              <a:gd name="connsiteX3" fmla="*/ 0 w 12192000"/>
              <a:gd name="connsiteY3" fmla="*/ 4039683 h 4039683"/>
              <a:gd name="connsiteX4" fmla="*/ 0 w 12192000"/>
              <a:gd name="connsiteY4" fmla="*/ 0 h 403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39683">
                <a:moveTo>
                  <a:pt x="0" y="0"/>
                </a:moveTo>
                <a:lnTo>
                  <a:pt x="12192000" y="3256548"/>
                </a:lnTo>
                <a:lnTo>
                  <a:pt x="12192000" y="4039683"/>
                </a:lnTo>
                <a:lnTo>
                  <a:pt x="0" y="40396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4005263" y="3522663"/>
            <a:ext cx="4200525" cy="23447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86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4960354" y="3722914"/>
            <a:ext cx="2265197" cy="313508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465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2286000" y="1651819"/>
            <a:ext cx="2064773" cy="37092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684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/>
          <p:cNvSpPr>
            <a:spLocks noGrp="1"/>
          </p:cNvSpPr>
          <p:nvPr>
            <p:ph type="pic" sz="quarter" idx="10"/>
          </p:nvPr>
        </p:nvSpPr>
        <p:spPr>
          <a:xfrm>
            <a:off x="5268278" y="2503375"/>
            <a:ext cx="1681162" cy="3008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Рисунок 16"/>
          <p:cNvSpPr>
            <a:spLocks noGrp="1"/>
          </p:cNvSpPr>
          <p:nvPr>
            <p:ph type="pic" sz="quarter" idx="11"/>
          </p:nvPr>
        </p:nvSpPr>
        <p:spPr>
          <a:xfrm>
            <a:off x="3218981" y="2503375"/>
            <a:ext cx="1681162" cy="3008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Рисунок 16"/>
          <p:cNvSpPr>
            <a:spLocks noGrp="1"/>
          </p:cNvSpPr>
          <p:nvPr>
            <p:ph type="pic" sz="quarter" idx="12"/>
          </p:nvPr>
        </p:nvSpPr>
        <p:spPr>
          <a:xfrm>
            <a:off x="1343898" y="2503375"/>
            <a:ext cx="1681162" cy="3008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-531185" y="2503375"/>
            <a:ext cx="1681162" cy="3008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6"/>
          <p:cNvSpPr>
            <a:spLocks noGrp="1"/>
          </p:cNvSpPr>
          <p:nvPr>
            <p:ph type="pic" sz="quarter" idx="14"/>
          </p:nvPr>
        </p:nvSpPr>
        <p:spPr>
          <a:xfrm>
            <a:off x="11067741" y="2503375"/>
            <a:ext cx="1681162" cy="3008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6"/>
          <p:cNvSpPr>
            <a:spLocks noGrp="1"/>
          </p:cNvSpPr>
          <p:nvPr>
            <p:ph type="pic" sz="quarter" idx="15"/>
          </p:nvPr>
        </p:nvSpPr>
        <p:spPr>
          <a:xfrm>
            <a:off x="9192658" y="2503375"/>
            <a:ext cx="1681162" cy="30081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6"/>
          <p:cNvSpPr>
            <a:spLocks noGrp="1"/>
          </p:cNvSpPr>
          <p:nvPr>
            <p:ph type="pic" sz="quarter" idx="16"/>
          </p:nvPr>
        </p:nvSpPr>
        <p:spPr>
          <a:xfrm>
            <a:off x="7317575" y="2503375"/>
            <a:ext cx="1681162" cy="30081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3522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8375455" y="1604407"/>
            <a:ext cx="2064412" cy="371689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82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one pictur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1507312"/>
            <a:ext cx="6175511" cy="3952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6592824" y="2752344"/>
            <a:ext cx="4687887" cy="1189043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lang="en-US" sz="1100" dirty="0" smtClean="0">
                <a:solidFill>
                  <a:schemeClr val="bg1">
                    <a:lumMod val="65000"/>
                  </a:schemeClr>
                </a:solidFill>
              </a:defRPr>
            </a:lvl1pPr>
            <a:lvl2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>
              <a:lnSpc>
                <a:spcPts val="1800"/>
              </a:lnSpc>
              <a:spcBef>
                <a:spcPts val="1200"/>
              </a:spcBef>
            </a:pPr>
            <a:r>
              <a:rPr lang="en-US" dirty="0"/>
              <a:t>Click to edit Master text styles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r>
              <a:rPr lang="en-US" dirty="0"/>
              <a:t>Third level</a:t>
            </a:r>
          </a:p>
          <a:p>
            <a:pPr marL="1371600" lvl="3"/>
            <a:r>
              <a:rPr lang="en-US" dirty="0"/>
              <a:t>Fourth level</a:t>
            </a:r>
          </a:p>
          <a:p>
            <a:pPr marL="1828800"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591148" y="2045012"/>
            <a:ext cx="4034554" cy="737811"/>
          </a:xfrm>
        </p:spPr>
        <p:txBody>
          <a:bodyPr>
            <a:normAutofit/>
          </a:bodyPr>
          <a:lstStyle>
            <a:lvl1pPr>
              <a:defRPr lang="en-US" sz="3600" spc="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>
              <a:lnSpc>
                <a:spcPts val="3800"/>
              </a:lnSpc>
            </a:pPr>
            <a:r>
              <a:rPr lang="en-US"/>
              <a:t>TITLE SECOND 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03180" y="1456323"/>
            <a:ext cx="4752975" cy="37805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800" spc="200" dirty="0" smtClean="0"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-450850">
              <a:buNone/>
              <a:tabLst/>
              <a:defRPr lang="en-US" sz="800" kern="1200" spc="200" dirty="0" smtClean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</a:lstStyle>
          <a:p>
            <a:pPr marL="0" lvl="0">
              <a:spcBef>
                <a:spcPts val="800"/>
              </a:spcBef>
            </a:pPr>
            <a:r>
              <a:rPr lang="en-US" dirty="0"/>
              <a:t>CLICK TO EDIT MASTER TEXT STYLES</a:t>
            </a:r>
          </a:p>
          <a:p>
            <a:pPr marL="457200"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33073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6879771" y="2238102"/>
            <a:ext cx="3265715" cy="461989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4888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168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5"/>
          <p:cNvSpPr>
            <a:spLocks noGrp="1"/>
          </p:cNvSpPr>
          <p:nvPr>
            <p:ph type="pic" sz="quarter" idx="11"/>
          </p:nvPr>
        </p:nvSpPr>
        <p:spPr>
          <a:xfrm>
            <a:off x="5006182" y="2004663"/>
            <a:ext cx="2179637" cy="2233613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7"/>
          <p:cNvSpPr>
            <a:spLocks noGrp="1"/>
          </p:cNvSpPr>
          <p:nvPr>
            <p:ph type="pic" sz="quarter" idx="12"/>
          </p:nvPr>
        </p:nvSpPr>
        <p:spPr>
          <a:xfrm>
            <a:off x="8396288" y="3833813"/>
            <a:ext cx="2179637" cy="2233612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7"/>
          <p:cNvSpPr>
            <a:spLocks noGrp="1"/>
          </p:cNvSpPr>
          <p:nvPr>
            <p:ph type="pic" sz="quarter" idx="13"/>
          </p:nvPr>
        </p:nvSpPr>
        <p:spPr>
          <a:xfrm>
            <a:off x="1583312" y="3833813"/>
            <a:ext cx="2179637" cy="2233612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243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0" y="3112168"/>
            <a:ext cx="12192000" cy="37458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340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3545305" y="0"/>
            <a:ext cx="8646695" cy="32321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545305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94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81413" cy="2574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14"/>
          <p:cNvSpPr>
            <a:spLocks noGrp="1"/>
          </p:cNvSpPr>
          <p:nvPr>
            <p:ph type="pic" sz="quarter" idx="11"/>
          </p:nvPr>
        </p:nvSpPr>
        <p:spPr>
          <a:xfrm>
            <a:off x="8510587" y="-1"/>
            <a:ext cx="3681413" cy="2574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Рисунок 14"/>
          <p:cNvSpPr>
            <a:spLocks noGrp="1"/>
          </p:cNvSpPr>
          <p:nvPr>
            <p:ph type="pic" sz="quarter" idx="12"/>
          </p:nvPr>
        </p:nvSpPr>
        <p:spPr>
          <a:xfrm>
            <a:off x="3681413" y="0"/>
            <a:ext cx="4829174" cy="2574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432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4"/>
          <p:cNvSpPr>
            <a:spLocks noGrp="1"/>
          </p:cNvSpPr>
          <p:nvPr>
            <p:ph type="pic" sz="quarter" idx="10"/>
          </p:nvPr>
        </p:nvSpPr>
        <p:spPr>
          <a:xfrm>
            <a:off x="4319337" y="0"/>
            <a:ext cx="3549315" cy="32364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1"/>
          </p:nvPr>
        </p:nvSpPr>
        <p:spPr>
          <a:xfrm>
            <a:off x="4319336" y="3236495"/>
            <a:ext cx="1796715" cy="19611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14"/>
          <p:cNvSpPr>
            <a:spLocks noGrp="1"/>
          </p:cNvSpPr>
          <p:nvPr>
            <p:ph type="pic" sz="quarter" idx="12"/>
          </p:nvPr>
        </p:nvSpPr>
        <p:spPr>
          <a:xfrm>
            <a:off x="6116052" y="3236495"/>
            <a:ext cx="1752600" cy="36215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4"/>
          <p:cNvSpPr>
            <a:spLocks noGrp="1"/>
          </p:cNvSpPr>
          <p:nvPr>
            <p:ph type="pic" sz="quarter" idx="13"/>
          </p:nvPr>
        </p:nvSpPr>
        <p:spPr>
          <a:xfrm>
            <a:off x="4319335" y="5197643"/>
            <a:ext cx="1796715" cy="16603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761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682875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092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96653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159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/>
          <p:cNvSpPr>
            <a:spLocks noGrp="1"/>
          </p:cNvSpPr>
          <p:nvPr>
            <p:ph type="pic" sz="quarter" idx="11"/>
          </p:nvPr>
        </p:nvSpPr>
        <p:spPr>
          <a:xfrm>
            <a:off x="5006182" y="981075"/>
            <a:ext cx="2179637" cy="22336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8396288" y="3833813"/>
            <a:ext cx="2179637" cy="22336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17"/>
          <p:cNvSpPr>
            <a:spLocks noGrp="1"/>
          </p:cNvSpPr>
          <p:nvPr>
            <p:ph type="pic" sz="quarter" idx="13"/>
          </p:nvPr>
        </p:nvSpPr>
        <p:spPr>
          <a:xfrm>
            <a:off x="1583312" y="3833813"/>
            <a:ext cx="2179637" cy="22336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40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957638" y="1251785"/>
            <a:ext cx="2217737" cy="2176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1"/>
          </p:nvPr>
        </p:nvSpPr>
        <p:spPr>
          <a:xfrm>
            <a:off x="6564480" y="1251785"/>
            <a:ext cx="2217737" cy="2176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3"/>
          <p:cNvSpPr>
            <a:spLocks noGrp="1"/>
          </p:cNvSpPr>
          <p:nvPr>
            <p:ph type="pic" sz="quarter" idx="12"/>
          </p:nvPr>
        </p:nvSpPr>
        <p:spPr>
          <a:xfrm>
            <a:off x="9171322" y="1251785"/>
            <a:ext cx="2217737" cy="2176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3"/>
          </p:nvPr>
        </p:nvSpPr>
        <p:spPr>
          <a:xfrm>
            <a:off x="3957638" y="3774406"/>
            <a:ext cx="2217737" cy="2176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2" name="Рисунок 3"/>
          <p:cNvSpPr>
            <a:spLocks noGrp="1"/>
          </p:cNvSpPr>
          <p:nvPr>
            <p:ph type="pic" sz="quarter" idx="14"/>
          </p:nvPr>
        </p:nvSpPr>
        <p:spPr>
          <a:xfrm>
            <a:off x="6564480" y="3774406"/>
            <a:ext cx="2217737" cy="2176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5"/>
          </p:nvPr>
        </p:nvSpPr>
        <p:spPr>
          <a:xfrm>
            <a:off x="9171322" y="3774406"/>
            <a:ext cx="2217737" cy="2176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424972" y="3528884"/>
            <a:ext cx="3532666" cy="1189043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lang="en-US" sz="1100" dirty="0" smtClean="0">
                <a:solidFill>
                  <a:schemeClr val="bg1">
                    <a:lumMod val="65000"/>
                  </a:schemeClr>
                </a:solidFill>
              </a:defRPr>
            </a:lvl1pPr>
            <a:lvl2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-1822450">
              <a:buFontTx/>
              <a:buNone/>
              <a:tabLst/>
              <a:defRPr lang="en-US" sz="11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lvl="0">
              <a:lnSpc>
                <a:spcPts val="1800"/>
              </a:lnSpc>
              <a:spcBef>
                <a:spcPts val="1200"/>
              </a:spcBef>
            </a:pPr>
            <a:r>
              <a:rPr lang="en-US" dirty="0"/>
              <a:t>Click to edit Master text styles</a:t>
            </a:r>
          </a:p>
          <a:p>
            <a:pPr marL="457200" lvl="1"/>
            <a:r>
              <a:rPr lang="en-US" dirty="0"/>
              <a:t>Second level</a:t>
            </a:r>
          </a:p>
          <a:p>
            <a:pPr marL="914400" lvl="2"/>
            <a:r>
              <a:rPr lang="en-US" dirty="0"/>
              <a:t>Third level</a:t>
            </a:r>
          </a:p>
          <a:p>
            <a:pPr marL="1371600" lvl="3"/>
            <a:r>
              <a:rPr lang="en-US" dirty="0"/>
              <a:t>Fourth level</a:t>
            </a:r>
          </a:p>
          <a:p>
            <a:pPr marL="1828800"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1985869"/>
            <a:ext cx="3672151" cy="737811"/>
          </a:xfrm>
        </p:spPr>
        <p:txBody>
          <a:bodyPr>
            <a:normAutofit/>
          </a:bodyPr>
          <a:lstStyle>
            <a:lvl1pPr>
              <a:defRPr lang="en-US" sz="3600" b="0" spc="10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>
              <a:lnSpc>
                <a:spcPts val="3800"/>
              </a:lnSpc>
            </a:pP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SECOND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87644" y="1481328"/>
            <a:ext cx="4752975" cy="20313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800" spc="200" dirty="0" smtClean="0">
                <a:latin typeface="Montserrat" panose="02000505000000020004" pitchFamily="2" charset="0"/>
                <a:ea typeface="+mn-ea"/>
                <a:cs typeface="+mn-cs"/>
              </a:defRPr>
            </a:lvl1pPr>
            <a:lvl2pPr>
              <a:defRPr lang="en-US" sz="1800" dirty="0" smtClean="0">
                <a:latin typeface="+mn-lt"/>
                <a:ea typeface="+mn-ea"/>
                <a:cs typeface="+mn-cs"/>
              </a:defRPr>
            </a:lvl2pPr>
          </a:lstStyle>
          <a:p>
            <a:pPr marL="0" lvl="0">
              <a:spcBef>
                <a:spcPts val="800"/>
              </a:spcBef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016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53134" y="4625975"/>
            <a:ext cx="2728913" cy="2232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9"/>
          <p:cNvSpPr>
            <a:spLocks noGrp="1"/>
          </p:cNvSpPr>
          <p:nvPr>
            <p:ph type="pic" sz="quarter" idx="12"/>
          </p:nvPr>
        </p:nvSpPr>
        <p:spPr>
          <a:xfrm>
            <a:off x="21493" y="4625975"/>
            <a:ext cx="3731641" cy="2232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9"/>
          <p:cNvSpPr>
            <a:spLocks noGrp="1"/>
          </p:cNvSpPr>
          <p:nvPr>
            <p:ph type="pic" sz="quarter" idx="13"/>
          </p:nvPr>
        </p:nvSpPr>
        <p:spPr>
          <a:xfrm>
            <a:off x="6482047" y="4625976"/>
            <a:ext cx="2728913" cy="942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14"/>
          </p:nvPr>
        </p:nvSpPr>
        <p:spPr>
          <a:xfrm>
            <a:off x="6482047" y="5568288"/>
            <a:ext cx="2728913" cy="1289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9"/>
          <p:cNvSpPr>
            <a:spLocks noGrp="1"/>
          </p:cNvSpPr>
          <p:nvPr>
            <p:ph type="pic" sz="quarter" idx="15"/>
          </p:nvPr>
        </p:nvSpPr>
        <p:spPr>
          <a:xfrm>
            <a:off x="9210960" y="4625974"/>
            <a:ext cx="2981040" cy="22320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822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f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1215190" y="1142749"/>
            <a:ext cx="2767932" cy="35255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1"/>
          </p:nvPr>
        </p:nvSpPr>
        <p:spPr>
          <a:xfrm>
            <a:off x="8081377" y="2418347"/>
            <a:ext cx="2698918" cy="348915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41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1"/>
          </p:nvPr>
        </p:nvSpPr>
        <p:spPr>
          <a:xfrm>
            <a:off x="5991368" y="0"/>
            <a:ext cx="6200632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4502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8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062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0E2250-84F4-46CF-817D-2A946355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F119-0DBE-445C-845E-B570CC6421AC}" type="datetimeFigureOut">
              <a:rPr lang="zh-CN" altLang="en-US"/>
              <a:pPr>
                <a:defRPr/>
              </a:pPr>
              <a:t>2019-12-03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16AD2A-C432-4028-8AEC-9FD60188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96555AAA-126F-4B64-828F-672379C7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736E-0BB5-464C-A7AB-6ABE521F9B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001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8602" y="2560468"/>
            <a:ext cx="4802040" cy="1738363"/>
          </a:xfrm>
          <a:prstGeom prst="rect">
            <a:avLst/>
          </a:prstGeom>
        </p:spPr>
        <p:txBody>
          <a:bodyPr anchor="ctr"/>
          <a:lstStyle>
            <a:lvl1pPr algn="l">
              <a:defRPr sz="2667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296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1668379" y="2338138"/>
            <a:ext cx="2590778" cy="259077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565437" y="1013090"/>
            <a:ext cx="5160642" cy="6054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3600" b="1" kern="1200" spc="1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>
              <a:lnSpc>
                <a:spcPts val="3800"/>
              </a:lnSpc>
              <a:spcBef>
                <a:spcPct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66594" y="2353729"/>
            <a:ext cx="4029075" cy="10541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100" kern="0"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758773" y="1020278"/>
            <a:ext cx="2573002" cy="737811"/>
          </a:xfrm>
        </p:spPr>
        <p:txBody>
          <a:bodyPr/>
          <a:lstStyle>
            <a:lvl1pPr algn="ctr">
              <a:defRPr lang="en-US" sz="3600" b="1" kern="1200" spc="15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580828" y="1610835"/>
            <a:ext cx="2952426" cy="27781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800"/>
              </a:spcBef>
              <a:buFontTx/>
              <a:buNone/>
              <a:defRPr lang="en-US" sz="1200" kern="1200" spc="20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ctr" defTabSz="914400" rtl="0" eaLnBrk="1" latinLnBrk="0" hangingPunct="1">
              <a:spcBef>
                <a:spcPts val="800"/>
              </a:spcBef>
              <a:buFontTx/>
              <a:buNone/>
              <a:defRPr lang="en-US" sz="1200" kern="1200" spc="20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914400" rtl="0" eaLnBrk="1" latinLnBrk="0" hangingPunct="1">
              <a:spcBef>
                <a:spcPts val="800"/>
              </a:spcBef>
              <a:buFontTx/>
              <a:buNone/>
              <a:defRPr lang="en-US" sz="1200" kern="1200" spc="20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ctr" defTabSz="914400" rtl="0" eaLnBrk="1" latinLnBrk="0" hangingPunct="1">
              <a:spcBef>
                <a:spcPts val="800"/>
              </a:spcBef>
              <a:buFontTx/>
              <a:buNone/>
              <a:defRPr lang="en-US" sz="1200" kern="1200" spc="20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 algn="ctr" defTabSz="914400" rtl="0" eaLnBrk="1" latinLnBrk="0" hangingPunct="1">
              <a:spcBef>
                <a:spcPts val="800"/>
              </a:spcBef>
              <a:buFontTx/>
              <a:buNone/>
              <a:defRPr lang="en-US" sz="1200" kern="1200" spc="20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int picture w/margin 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0"/>
          </p:nvPr>
        </p:nvSpPr>
        <p:spPr>
          <a:xfrm>
            <a:off x="342900" y="304800"/>
            <a:ext cx="11506200" cy="6248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8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555" y="2501339"/>
            <a:ext cx="2703285" cy="20313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800" spc="200" dirty="0" smtClean="0">
                <a:latin typeface="Montserrat" panose="02000505000000020004" pitchFamily="2" charset="0"/>
                <a:ea typeface="+mn-ea"/>
                <a:cs typeface="+mn-cs"/>
              </a:defRPr>
            </a:lvl1pPr>
            <a:lvl2pPr marL="457200" indent="-450850">
              <a:buNone/>
              <a:tabLst/>
              <a:defRPr lang="en-US" sz="800" kern="1200" spc="200" dirty="0" smtClean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lvl2pPr>
          </a:lstStyle>
          <a:p>
            <a:pPr marL="0" lvl="0">
              <a:spcBef>
                <a:spcPts val="800"/>
              </a:spcBef>
            </a:pPr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61716" y="2840538"/>
            <a:ext cx="2757877" cy="3598215"/>
          </a:xfrm>
        </p:spPr>
        <p:txBody>
          <a:bodyPr>
            <a:noAutofit/>
          </a:bodyPr>
          <a:lstStyle>
            <a:lvl1pPr>
              <a:defRPr lang="en-US" sz="3600" spc="10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>
              <a:lnSpc>
                <a:spcPts val="3800"/>
              </a:lnSpc>
            </a:pPr>
            <a:r>
              <a:rPr lang="en-US"/>
              <a:t>CLICK </a:t>
            </a:r>
            <a:br>
              <a:rPr lang="en-US"/>
            </a:br>
            <a:r>
              <a:rPr lang="en-US"/>
              <a:t>TO</a:t>
            </a:r>
            <a:br>
              <a:rPr lang="en-US"/>
            </a:br>
            <a:r>
              <a:rPr lang="en-US"/>
              <a:t>EDIT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02793"/>
            <a:ext cx="886331" cy="280961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72175" y="1786439"/>
            <a:ext cx="3730597" cy="1054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100" kern="0"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cxnSp>
        <p:nvCxnSpPr>
          <p:cNvPr id="11" name="Прямая соединительная линия 4"/>
          <p:cNvCxnSpPr/>
          <p:nvPr userDrawn="1"/>
        </p:nvCxnSpPr>
        <p:spPr>
          <a:xfrm>
            <a:off x="-50557" y="3057882"/>
            <a:ext cx="9164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71913" y="1301750"/>
            <a:ext cx="5140325" cy="372067"/>
          </a:xfrm>
        </p:spPr>
        <p:txBody>
          <a:bodyPr vert="horz" lIns="91440" tIns="45720" rIns="91440" bIns="45720" numCol="1" spcCol="360000" rtlCol="0">
            <a:noAutofit/>
          </a:bodyPr>
          <a:lstStyle>
            <a:lvl1pPr>
              <a:buFontTx/>
              <a:buNone/>
              <a:defRPr lang="en-US" sz="1100" b="1" smtClean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lang="en-US" smtClean="0">
                <a:latin typeface="+mn-lt"/>
                <a:ea typeface="+mn-ea"/>
                <a:cs typeface="+mn-cs"/>
              </a:defRPr>
            </a:lvl2pPr>
            <a:lvl3pPr>
              <a:defRPr lang="en-US" smtClean="0">
                <a:latin typeface="+mn-lt"/>
                <a:ea typeface="+mn-ea"/>
                <a:cs typeface="+mn-cs"/>
              </a:defRPr>
            </a:lvl3pPr>
            <a:lvl4pPr>
              <a:defRPr lang="en-US" smtClean="0">
                <a:latin typeface="+mn-lt"/>
                <a:ea typeface="+mn-ea"/>
                <a:cs typeface="+mn-cs"/>
              </a:defRPr>
            </a:lvl4pPr>
            <a:lvl5pPr>
              <a:defRPr lang="en-US"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1800"/>
              </a:lnSpc>
              <a:buNone/>
            </a:pPr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7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THIS IS THE TITLE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391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One</a:t>
            </a:r>
            <a:endParaRPr lang="ru-RU" dirty="0"/>
          </a:p>
          <a:p>
            <a:pPr lvl="1"/>
            <a:r>
              <a:rPr lang="en-US" dirty="0"/>
              <a:t>Bullet Two</a:t>
            </a:r>
            <a:endParaRPr lang="ru-RU" dirty="0"/>
          </a:p>
          <a:p>
            <a:pPr lvl="2"/>
            <a:r>
              <a:rPr lang="en-US" dirty="0"/>
              <a:t>Bullet Three</a:t>
            </a:r>
            <a:endParaRPr lang="ru-RU" dirty="0"/>
          </a:p>
          <a:p>
            <a:pPr lvl="3"/>
            <a:r>
              <a:rPr lang="en-US" dirty="0"/>
              <a:t>Bullet Four</a:t>
            </a:r>
            <a:endParaRPr lang="ru-RU" dirty="0"/>
          </a:p>
          <a:p>
            <a:pPr lvl="4"/>
            <a:r>
              <a:rPr lang="en-US" dirty="0"/>
              <a:t>Bullet Five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71576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EEEC313-E8D8-43F8-A033-A9E941B00E2A}" type="datetimeFigureOut">
              <a:rPr lang="ru-RU" smtClean="0"/>
              <a:pPr/>
              <a:t>03.12.2019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71576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890574" y="6356350"/>
            <a:ext cx="410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395BA72-5B56-4EAF-9694-64A0F8C341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63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9" r:id="rId2"/>
    <p:sldLayoutId id="2147483724" r:id="rId3"/>
    <p:sldLayoutId id="2147483722" r:id="rId4"/>
    <p:sldLayoutId id="2147483657" r:id="rId5"/>
    <p:sldLayoutId id="2147483658" r:id="rId6"/>
    <p:sldLayoutId id="2147483681" r:id="rId7"/>
    <p:sldLayoutId id="2147483712" r:id="rId8"/>
    <p:sldLayoutId id="2147483726" r:id="rId9"/>
    <p:sldLayoutId id="2147483655" r:id="rId10"/>
    <p:sldLayoutId id="2147483727" r:id="rId11"/>
    <p:sldLayoutId id="2147483717" r:id="rId12"/>
    <p:sldLayoutId id="2147483660" r:id="rId13"/>
    <p:sldLayoutId id="2147483725" r:id="rId14"/>
    <p:sldLayoutId id="2147483662" r:id="rId15"/>
    <p:sldLayoutId id="2147483650" r:id="rId16"/>
    <p:sldLayoutId id="2147483728" r:id="rId17"/>
    <p:sldLayoutId id="2147483711" r:id="rId18"/>
    <p:sldLayoutId id="2147483715" r:id="rId19"/>
    <p:sldLayoutId id="2147483713" r:id="rId20"/>
    <p:sldLayoutId id="2147483710" r:id="rId21"/>
    <p:sldLayoutId id="2147483668" r:id="rId22"/>
    <p:sldLayoutId id="2147483669" r:id="rId23"/>
    <p:sldLayoutId id="2147483666" r:id="rId24"/>
    <p:sldLayoutId id="2147483651" r:id="rId25"/>
    <p:sldLayoutId id="2147483723" r:id="rId26"/>
    <p:sldLayoutId id="2147483705" r:id="rId27"/>
    <p:sldLayoutId id="2147483652" r:id="rId28"/>
    <p:sldLayoutId id="2147483654" r:id="rId29"/>
    <p:sldLayoutId id="2147483686" r:id="rId30"/>
    <p:sldLayoutId id="2147483707" r:id="rId31"/>
    <p:sldLayoutId id="2147483706" r:id="rId32"/>
    <p:sldLayoutId id="2147483720" r:id="rId33"/>
    <p:sldLayoutId id="2147483702" r:id="rId34"/>
    <p:sldLayoutId id="2147483693" r:id="rId35"/>
    <p:sldLayoutId id="2147483721" r:id="rId36"/>
    <p:sldLayoutId id="2147483656" r:id="rId37"/>
    <p:sldLayoutId id="2147483661" r:id="rId38"/>
    <p:sldLayoutId id="2147483672" r:id="rId39"/>
    <p:sldLayoutId id="2147483719" r:id="rId40"/>
    <p:sldLayoutId id="2147483704" r:id="rId41"/>
    <p:sldLayoutId id="2147483673" r:id="rId42"/>
    <p:sldLayoutId id="2147483708" r:id="rId43"/>
    <p:sldLayoutId id="2147483703" r:id="rId44"/>
    <p:sldLayoutId id="2147483699" r:id="rId45"/>
    <p:sldLayoutId id="2147483698" r:id="rId46"/>
    <p:sldLayoutId id="2147483697" r:id="rId47"/>
    <p:sldLayoutId id="2147483701" r:id="rId48"/>
    <p:sldLayoutId id="2147483696" r:id="rId49"/>
    <p:sldLayoutId id="2147483695" r:id="rId50"/>
    <p:sldLayoutId id="2147483680" r:id="rId51"/>
    <p:sldLayoutId id="2147483674" r:id="rId52"/>
    <p:sldLayoutId id="2147483675" r:id="rId53"/>
    <p:sldLayoutId id="2147483676" r:id="rId54"/>
    <p:sldLayoutId id="2147483677" r:id="rId55"/>
    <p:sldLayoutId id="2147483678" r:id="rId56"/>
    <p:sldLayoutId id="2147483679" r:id="rId57"/>
    <p:sldLayoutId id="2147483700" r:id="rId58"/>
    <p:sldLayoutId id="2147483671" r:id="rId59"/>
    <p:sldLayoutId id="2147483667" r:id="rId60"/>
    <p:sldLayoutId id="2147483664" r:id="rId61"/>
    <p:sldLayoutId id="2147483665" r:id="rId62"/>
    <p:sldLayoutId id="2147483682" r:id="rId63"/>
    <p:sldLayoutId id="2147483973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20899" y="0"/>
            <a:ext cx="12212900" cy="6858000"/>
            <a:chOff x="-25079" y="0"/>
            <a:chExt cx="14655480" cy="82296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41985" y="2324100"/>
              <a:ext cx="4188416" cy="37016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99600" y="2692400"/>
              <a:ext cx="3452476" cy="27925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58606" y="0"/>
              <a:ext cx="5969424" cy="26923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481" y="5316770"/>
              <a:ext cx="4927919" cy="291283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078" y="0"/>
              <a:ext cx="4698850" cy="27234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9087" y="0"/>
              <a:ext cx="4119519" cy="2692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7834" y="5410200"/>
              <a:ext cx="4618004" cy="2819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079" y="5347822"/>
              <a:ext cx="2266830" cy="28817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96281" y="5384799"/>
              <a:ext cx="3734119" cy="2844799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 userDrawn="1"/>
        </p:nvSpPr>
        <p:spPr>
          <a:xfrm>
            <a:off x="-20899" y="0"/>
            <a:ext cx="12190025" cy="6857998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Rectangle 11"/>
          <p:cNvSpPr/>
          <p:nvPr userDrawn="1"/>
        </p:nvSpPr>
        <p:spPr>
          <a:xfrm>
            <a:off x="0" y="2243666"/>
            <a:ext cx="7916333" cy="2264834"/>
          </a:xfrm>
          <a:prstGeom prst="rect">
            <a:avLst/>
          </a:prstGeom>
          <a:solidFill>
            <a:srgbClr val="5A3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201" y="409055"/>
            <a:ext cx="1287376" cy="4361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2" y="2956426"/>
            <a:ext cx="2414838" cy="83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6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6C142-D35F-4393-873F-069A01D08977}"/>
              </a:ext>
            </a:extLst>
          </p:cNvPr>
          <p:cNvSpPr/>
          <p:nvPr/>
        </p:nvSpPr>
        <p:spPr>
          <a:xfrm>
            <a:off x="581457" y="526916"/>
            <a:ext cx="643798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500" dirty="0" smtClean="0">
                <a:latin typeface="Arial Black" panose="020B0A04020102020204" pitchFamily="34" charset="0"/>
              </a:rPr>
              <a:t>Renaissance Shenzhen Luohu Hotel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E521A9-02AF-4336-9A9F-D75172F90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9" y="6344993"/>
            <a:ext cx="1004222" cy="312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2E3BD0-C664-4744-B1CE-15AE848AA30A}"/>
              </a:ext>
            </a:extLst>
          </p:cNvPr>
          <p:cNvSpPr txBox="1"/>
          <p:nvPr/>
        </p:nvSpPr>
        <p:spPr>
          <a:xfrm>
            <a:off x="-513428" y="6411265"/>
            <a:ext cx="214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8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Marriott International, Inc.</a:t>
            </a:r>
            <a:endParaRPr lang="ru-RU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F8CA23-4F7D-4F9F-A9D0-9921A6B521EC}"/>
              </a:ext>
            </a:extLst>
          </p:cNvPr>
          <p:cNvGrpSpPr/>
          <p:nvPr/>
        </p:nvGrpSpPr>
        <p:grpSpPr>
          <a:xfrm>
            <a:off x="653885" y="915477"/>
            <a:ext cx="4253655" cy="45719"/>
            <a:chOff x="8814216" y="1019331"/>
            <a:chExt cx="4253655" cy="457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2BAF59-5F6D-42E0-870D-F6CD5C1F5696}"/>
                </a:ext>
              </a:extLst>
            </p:cNvPr>
            <p:cNvSpPr/>
            <p:nvPr/>
          </p:nvSpPr>
          <p:spPr>
            <a:xfrm>
              <a:off x="8814216" y="1019331"/>
              <a:ext cx="554636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598527-9004-48E4-A947-793F81EA7AB2}"/>
                </a:ext>
              </a:extLst>
            </p:cNvPr>
            <p:cNvCxnSpPr/>
            <p:nvPr/>
          </p:nvCxnSpPr>
          <p:spPr>
            <a:xfrm flipH="1">
              <a:off x="8829208" y="1020446"/>
              <a:ext cx="4238663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44090"/>
              </p:ext>
            </p:extLst>
          </p:nvPr>
        </p:nvGraphicFramePr>
        <p:xfrm>
          <a:off x="2596554" y="4448554"/>
          <a:ext cx="6692301" cy="186340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0104">
                  <a:extLst>
                    <a:ext uri="{9D8B030D-6E8A-4147-A177-3AD203B41FA5}">
                      <a16:colId xmlns:a16="http://schemas.microsoft.com/office/drawing/2014/main" val="2573875005"/>
                    </a:ext>
                  </a:extLst>
                </a:gridCol>
                <a:gridCol w="1574454">
                  <a:extLst>
                    <a:ext uri="{9D8B030D-6E8A-4147-A177-3AD203B41FA5}">
                      <a16:colId xmlns:a16="http://schemas.microsoft.com/office/drawing/2014/main" val="3194929200"/>
                    </a:ext>
                  </a:extLst>
                </a:gridCol>
                <a:gridCol w="720072">
                  <a:extLst>
                    <a:ext uri="{9D8B030D-6E8A-4147-A177-3AD203B41FA5}">
                      <a16:colId xmlns:a16="http://schemas.microsoft.com/office/drawing/2014/main" val="84839443"/>
                    </a:ext>
                  </a:extLst>
                </a:gridCol>
                <a:gridCol w="559805">
                  <a:extLst>
                    <a:ext uri="{9D8B030D-6E8A-4147-A177-3AD203B41FA5}">
                      <a16:colId xmlns:a16="http://schemas.microsoft.com/office/drawing/2014/main" val="3979159213"/>
                    </a:ext>
                  </a:extLst>
                </a:gridCol>
                <a:gridCol w="1085129">
                  <a:extLst>
                    <a:ext uri="{9D8B030D-6E8A-4147-A177-3AD203B41FA5}">
                      <a16:colId xmlns:a16="http://schemas.microsoft.com/office/drawing/2014/main" val="1619255354"/>
                    </a:ext>
                  </a:extLst>
                </a:gridCol>
                <a:gridCol w="1210470">
                  <a:extLst>
                    <a:ext uri="{9D8B030D-6E8A-4147-A177-3AD203B41FA5}">
                      <a16:colId xmlns:a16="http://schemas.microsoft.com/office/drawing/2014/main" val="3120405630"/>
                    </a:ext>
                  </a:extLst>
                </a:gridCol>
                <a:gridCol w="1142267">
                  <a:extLst>
                    <a:ext uri="{9D8B030D-6E8A-4147-A177-3AD203B41FA5}">
                      <a16:colId xmlns:a16="http://schemas.microsoft.com/office/drawing/2014/main" val="2161463933"/>
                    </a:ext>
                  </a:extLst>
                </a:gridCol>
              </a:tblGrid>
              <a:tr h="293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序号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需求岗位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需求人数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性别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实习津贴</a:t>
                      </a:r>
                      <a:endParaRPr lang="en-US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宿舍条件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宿舍到酒店距离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extLst>
                  <a:ext uri="{0D108BD9-81ED-4DB2-BD59-A6C34878D82A}">
                    <a16:rowId xmlns:a16="http://schemas.microsoft.com/office/drawing/2014/main" val="2276493810"/>
                  </a:ext>
                </a:extLst>
              </a:tr>
              <a:tr h="258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前台</a:t>
                      </a:r>
                      <a:r>
                        <a:rPr lang="zh-CN" sz="1000" dirty="0" smtClean="0">
                          <a:effectLst/>
                        </a:rPr>
                        <a:t>接</a:t>
                      </a:r>
                      <a:r>
                        <a:rPr lang="zh-CN" altLang="en-US" sz="1000" dirty="0" smtClean="0">
                          <a:effectLst/>
                        </a:rPr>
                        <a:t>待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不限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en-US" altLang="zh-CN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r>
                        <a:rPr lang="zh-CN" sz="1000" dirty="0">
                          <a:effectLst/>
                        </a:rPr>
                        <a:t>人间，独立卫生间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r>
                        <a:rPr lang="zh-CN" sz="1000" dirty="0">
                          <a:effectLst/>
                        </a:rPr>
                        <a:t>分钟车程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extLst>
                  <a:ext uri="{0D108BD9-81ED-4DB2-BD59-A6C34878D82A}">
                    <a16:rowId xmlns:a16="http://schemas.microsoft.com/office/drawing/2014/main" val="1117875389"/>
                  </a:ext>
                </a:extLst>
              </a:tr>
              <a:tr h="26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行政楼层</a:t>
                      </a:r>
                      <a:r>
                        <a:rPr lang="zh-CN" sz="1000" dirty="0" smtClean="0">
                          <a:effectLst/>
                        </a:rPr>
                        <a:t>接</a:t>
                      </a:r>
                      <a:r>
                        <a:rPr lang="zh-CN" altLang="en-US" sz="1000" dirty="0" smtClean="0">
                          <a:effectLst/>
                        </a:rPr>
                        <a:t>待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不限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en-US" altLang="zh-CN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r>
                        <a:rPr lang="zh-CN" sz="1000" dirty="0">
                          <a:effectLst/>
                        </a:rPr>
                        <a:t>人间，独立卫生间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r>
                        <a:rPr lang="zh-CN" sz="1000" dirty="0">
                          <a:effectLst/>
                        </a:rPr>
                        <a:t>分钟车程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extLst>
                  <a:ext uri="{0D108BD9-81ED-4DB2-BD59-A6C34878D82A}">
                    <a16:rowId xmlns:a16="http://schemas.microsoft.com/office/drawing/2014/main" val="1036732662"/>
                  </a:ext>
                </a:extLst>
              </a:tr>
              <a:tr h="26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领航员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男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en-US" altLang="zh-CN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r>
                        <a:rPr lang="zh-CN" sz="1000" dirty="0">
                          <a:effectLst/>
                        </a:rPr>
                        <a:t>人间，独立卫生间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r>
                        <a:rPr lang="zh-CN" sz="1000">
                          <a:effectLst/>
                        </a:rPr>
                        <a:t>分钟车程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extLst>
                  <a:ext uri="{0D108BD9-81ED-4DB2-BD59-A6C34878D82A}">
                    <a16:rowId xmlns:a16="http://schemas.microsoft.com/office/drawing/2014/main" val="998647871"/>
                  </a:ext>
                </a:extLst>
              </a:tr>
              <a:tr h="26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餐厅服务员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不限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en-US" altLang="zh-CN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r>
                        <a:rPr lang="zh-CN" sz="1000" dirty="0">
                          <a:effectLst/>
                        </a:rPr>
                        <a:t>人间，独立卫生间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r>
                        <a:rPr lang="zh-CN" sz="1000">
                          <a:effectLst/>
                        </a:rPr>
                        <a:t>分钟车程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extLst>
                  <a:ext uri="{0D108BD9-81ED-4DB2-BD59-A6C34878D82A}">
                    <a16:rowId xmlns:a16="http://schemas.microsoft.com/office/drawing/2014/main" val="116965542"/>
                  </a:ext>
                </a:extLst>
              </a:tr>
              <a:tr h="26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为您服务中心文员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女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en-US" altLang="zh-CN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r>
                        <a:rPr lang="zh-CN" sz="1000" dirty="0">
                          <a:effectLst/>
                        </a:rPr>
                        <a:t>人间，独立卫生间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r>
                        <a:rPr lang="zh-CN" sz="1000" dirty="0">
                          <a:effectLst/>
                        </a:rPr>
                        <a:t>分钟车程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extLst>
                  <a:ext uri="{0D108BD9-81ED-4DB2-BD59-A6C34878D82A}">
                    <a16:rowId xmlns:a16="http://schemas.microsoft.com/office/drawing/2014/main" val="3655683230"/>
                  </a:ext>
                </a:extLst>
              </a:tr>
              <a:tr h="26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</a:rPr>
                        <a:t>部门文员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1000">
                          <a:effectLst/>
                        </a:rPr>
                        <a:t>女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r>
                        <a:rPr lang="en-US" altLang="zh-CN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r>
                        <a:rPr lang="zh-CN" sz="1000" dirty="0">
                          <a:effectLst/>
                        </a:rPr>
                        <a:t>人间，独立卫生间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r>
                        <a:rPr lang="zh-CN" sz="1000" dirty="0">
                          <a:effectLst/>
                        </a:rPr>
                        <a:t>分钟车程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297" marR="54297" marT="0" marB="0" anchor="ctr"/>
                </a:tc>
                <a:extLst>
                  <a:ext uri="{0D108BD9-81ED-4DB2-BD59-A6C34878D82A}">
                    <a16:rowId xmlns:a16="http://schemas.microsoft.com/office/drawing/2014/main" val="1994905297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81457" y="10467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271" y="284800"/>
            <a:ext cx="1285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23924" y="1208729"/>
            <a:ext cx="9564382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微软雅黑" panose="020B0503020204020204" pitchFamily="34" charset="-122"/>
              </a:rPr>
              <a:t>深圳彭年万丽酒店，楼高</a:t>
            </a:r>
            <a:r>
              <a:rPr kumimoji="0" lang="en-US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微软雅黑" panose="020B0503020204020204" pitchFamily="34" charset="-122"/>
              </a:rPr>
              <a:t>250</a:t>
            </a:r>
            <a:r>
              <a:rPr kumimoji="0" lang="zh-CN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微软雅黑" panose="020B0503020204020204" pitchFamily="34" charset="-122"/>
              </a:rPr>
              <a:t>米（共</a:t>
            </a:r>
            <a:r>
              <a:rPr kumimoji="0" lang="en-US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微软雅黑" panose="020B0503020204020204" pitchFamily="34" charset="-122"/>
              </a:rPr>
              <a:t>57</a:t>
            </a:r>
            <a:r>
              <a:rPr kumimoji="0" lang="zh-CN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微软雅黑" panose="020B0503020204020204" pitchFamily="34" charset="-122"/>
              </a:rPr>
              <a:t>层），作为在深圳罗湖屈指可数的国际酒店之一，彭年万丽酒店诠释了深圳年轻活力的现代风格。舒适惬意的下榻住宿环境，独特的万丽社交会务协办技能、以及地道美食与文化风情的探索引领，为旅客绘制与发现深圳魅力，捕捉属于自己的邂逅。秉承万丽品牌“</a:t>
            </a:r>
            <a:r>
              <a:rPr kumimoji="0" lang="en-US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微软雅黑" panose="020B0503020204020204" pitchFamily="34" charset="-122"/>
              </a:rPr>
              <a:t>Design This Way”</a:t>
            </a:r>
            <a:r>
              <a:rPr kumimoji="0" lang="zh-CN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微软雅黑" panose="020B0503020204020204" pitchFamily="34" charset="-122"/>
              </a:rPr>
              <a:t>设计理念。当迈入彭年万丽酒店时，</a:t>
            </a:r>
            <a:r>
              <a:rPr kumimoji="0" lang="en-US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微软雅黑" panose="020B0503020204020204" pitchFamily="34" charset="-122"/>
              </a:rPr>
              <a:t>12</a:t>
            </a:r>
            <a:r>
              <a:rPr kumimoji="0" lang="zh-CN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等线" panose="02010600030101010101" pitchFamily="2" charset="-122"/>
                <a:cs typeface="微软雅黑" panose="020B0503020204020204" pitchFamily="34" charset="-122"/>
              </a:rPr>
              <a:t>米高的华丽大堂用别具一格的方式迎接旅客的到来。大堂的接待前台背景设计，灵感来自深圳原生态文化，蛛网般的水田、青山、绿水与鹏城的繁华景观印刻在墙面上，并在历史纽带“深圳河”的灌注下，展现了都市生气勃勃的姿态，阐述着它想说的故事。</a:t>
            </a:r>
            <a:endParaRPr kumimoji="0" lang="zh-CN" alt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90" y="2404654"/>
            <a:ext cx="1926598" cy="186492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62" y="2404654"/>
            <a:ext cx="2611439" cy="18649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30" y="2404654"/>
            <a:ext cx="2564273" cy="1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0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32B80"/>
      </a:accent1>
      <a:accent2>
        <a:srgbClr val="2E5E94"/>
      </a:accent2>
      <a:accent3>
        <a:srgbClr val="BBBCC0"/>
      </a:accent3>
      <a:accent4>
        <a:srgbClr val="FAB37A"/>
      </a:accent4>
      <a:accent5>
        <a:srgbClr val="349CD5"/>
      </a:accent5>
      <a:accent6>
        <a:srgbClr val="70AD47"/>
      </a:accent6>
      <a:hlink>
        <a:srgbClr val="0563C1"/>
      </a:hlink>
      <a:folHlink>
        <a:srgbClr val="1D7048"/>
      </a:folHlink>
    </a:clrScheme>
    <a:fontScheme name="Другая 3">
      <a:majorFont>
        <a:latin typeface="Montserrat"/>
        <a:ea typeface=""/>
        <a:cs typeface=""/>
      </a:majorFont>
      <a:minorFont>
        <a:latin typeface="Poppi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291</Words>
  <Application>Microsoft Office PowerPoint</Application>
  <PresentationFormat>宽屏</PresentationFormat>
  <Paragraphs>53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LucidaGrande</vt:lpstr>
      <vt:lpstr>Montserrat</vt:lpstr>
      <vt:lpstr>Poppins</vt:lpstr>
      <vt:lpstr>等线</vt:lpstr>
      <vt:lpstr>宋体</vt:lpstr>
      <vt:lpstr>微软雅黑</vt:lpstr>
      <vt:lpstr>Arial</vt:lpstr>
      <vt:lpstr>Arial Black</vt:lpstr>
      <vt:lpstr>Calibri</vt:lpstr>
      <vt:lpstr>Century Gothic</vt:lpstr>
      <vt:lpstr>Times New Roman</vt:lpstr>
      <vt:lpstr>Тема Office</vt:lpstr>
      <vt:lpstr>1_Custom Design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HR Leader’s Orientation</dc:title>
  <dc:creator>Yang, Delia,xuan</dc:creator>
  <cp:lastModifiedBy>Wang, Carol (SZXBR)</cp:lastModifiedBy>
  <cp:revision>56</cp:revision>
  <dcterms:created xsi:type="dcterms:W3CDTF">2019-06-20T04:10:56Z</dcterms:created>
  <dcterms:modified xsi:type="dcterms:W3CDTF">2019-12-03T02:19:03Z</dcterms:modified>
</cp:coreProperties>
</file>